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66FF33"/>
    <a:srgbClr val="33CC33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9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BO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1458635"/>
            <a:ext cx="7934325" cy="3726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8"/>
              </a:lnSpc>
              <a:buNone/>
            </a:pPr>
            <a:r>
              <a:rPr lang="en-US" sz="4695" b="1" u="sng" dirty="0">
                <a:solidFill>
                  <a:srgbClr val="F0F4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wis721 Blk BT" panose="020B0904030502020204" pitchFamily="34" charset="0"/>
                <a:ea typeface="Syne" pitchFamily="34" charset="-122"/>
                <a:cs typeface="Syne" pitchFamily="34" charset="-120"/>
              </a:rPr>
              <a:t>Proyecto de Alquiler de Canchas de Voleibol bajo Techo</a:t>
            </a:r>
            <a:endParaRPr lang="en-US" sz="4695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721 Blk BT" panose="020B09040305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486400" y="4154905"/>
            <a:ext cx="9144000" cy="265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177"/>
              </a:lnSpc>
              <a:buNone/>
            </a:pP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Este proyecto se enfoca en proporcionar a la comunidad un espacio acogedor y bien equipado para disfrutar del deporte del voleibol. Ofreceremos un servicio de alquiler de canchas bajo techo, permitiendo a los jugadores practicar y competir en un ambiente controlado y seguro.</a:t>
            </a:r>
            <a:endParaRPr lang="en-US" sz="2800" dirty="0"/>
          </a:p>
        </p:txBody>
      </p:sp>
      <p:sp>
        <p:nvSpPr>
          <p:cNvPr id="7" name="Shape 3"/>
          <p:cNvSpPr/>
          <p:nvPr/>
        </p:nvSpPr>
        <p:spPr>
          <a:xfrm>
            <a:off x="6091238" y="6481405"/>
            <a:ext cx="276463" cy="276463"/>
          </a:xfrm>
          <a:prstGeom prst="roundRect">
            <a:avLst>
              <a:gd name="adj" fmla="val 330716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641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3758" y="3422333"/>
            <a:ext cx="11642765" cy="1331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45"/>
              </a:lnSpc>
              <a:buNone/>
            </a:pPr>
            <a:r>
              <a:rPr lang="en-US" sz="4196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¿Por qué Desarrollar este Proyecto?</a:t>
            </a:r>
            <a:endParaRPr lang="en-US" sz="4196" u="sng" dirty="0"/>
          </a:p>
        </p:txBody>
      </p:sp>
      <p:sp>
        <p:nvSpPr>
          <p:cNvPr id="6" name="Shape 2"/>
          <p:cNvSpPr/>
          <p:nvPr/>
        </p:nvSpPr>
        <p:spPr>
          <a:xfrm>
            <a:off x="1301627" y="5772685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79828" y="5852575"/>
            <a:ext cx="169069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517" dirty="0"/>
          </a:p>
        </p:txBody>
      </p:sp>
      <p:sp>
        <p:nvSpPr>
          <p:cNvPr id="8" name="Text 4"/>
          <p:cNvSpPr/>
          <p:nvPr/>
        </p:nvSpPr>
        <p:spPr>
          <a:xfrm>
            <a:off x="1895892" y="5825847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Demanda Creciente</a:t>
            </a:r>
            <a:endParaRPr lang="en-US" sz="2098" dirty="0"/>
          </a:p>
        </p:txBody>
      </p:sp>
      <p:sp>
        <p:nvSpPr>
          <p:cNvPr id="10" name="Shape 6"/>
          <p:cNvSpPr/>
          <p:nvPr/>
        </p:nvSpPr>
        <p:spPr>
          <a:xfrm>
            <a:off x="5445681" y="5845473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547645" y="5920009"/>
            <a:ext cx="320635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517" dirty="0"/>
          </a:p>
        </p:txBody>
      </p:sp>
      <p:sp>
        <p:nvSpPr>
          <p:cNvPr id="12" name="Text 8"/>
          <p:cNvSpPr/>
          <p:nvPr/>
        </p:nvSpPr>
        <p:spPr>
          <a:xfrm>
            <a:off x="6060936" y="5856159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Beneficios para la Salud</a:t>
            </a:r>
            <a:endParaRPr lang="en-US" sz="2098" dirty="0"/>
          </a:p>
        </p:txBody>
      </p:sp>
      <p:sp>
        <p:nvSpPr>
          <p:cNvPr id="14" name="Shape 10"/>
          <p:cNvSpPr/>
          <p:nvPr/>
        </p:nvSpPr>
        <p:spPr>
          <a:xfrm>
            <a:off x="9362368" y="5760227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BO" dirty="0"/>
          </a:p>
        </p:txBody>
      </p:sp>
      <p:sp>
        <p:nvSpPr>
          <p:cNvPr id="15" name="Text 11"/>
          <p:cNvSpPr/>
          <p:nvPr/>
        </p:nvSpPr>
        <p:spPr>
          <a:xfrm>
            <a:off x="9465443" y="5825847"/>
            <a:ext cx="337185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517" dirty="0"/>
          </a:p>
        </p:txBody>
      </p:sp>
      <p:sp>
        <p:nvSpPr>
          <p:cNvPr id="16" name="Text 12"/>
          <p:cNvSpPr/>
          <p:nvPr/>
        </p:nvSpPr>
        <p:spPr>
          <a:xfrm>
            <a:off x="9992515" y="5760227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Oportunidad de Negocio</a:t>
            </a:r>
            <a:endParaRPr lang="en-US" sz="209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14620" y="348007"/>
            <a:ext cx="4778454" cy="597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703"/>
              </a:lnSpc>
              <a:buNone/>
            </a:pPr>
            <a:r>
              <a:rPr lang="en-US" sz="8800" b="1" u="sng" dirty="0" err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Objetivo</a:t>
            </a:r>
            <a:endParaRPr lang="en-US" sz="8800" u="sng" dirty="0"/>
          </a:p>
        </p:txBody>
      </p:sp>
      <p:sp>
        <p:nvSpPr>
          <p:cNvPr id="6" name="Shape 2"/>
          <p:cNvSpPr/>
          <p:nvPr/>
        </p:nvSpPr>
        <p:spPr>
          <a:xfrm>
            <a:off x="6042984" y="1501241"/>
            <a:ext cx="7806214" cy="2253133"/>
          </a:xfrm>
          <a:prstGeom prst="roundRect">
            <a:avLst>
              <a:gd name="adj" fmla="val 604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155293" y="1539508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El objetivo principal de este estudio es mejorar el proceso de alquiler de canchas de </a:t>
            </a:r>
            <a:r>
              <a:rPr lang="es-E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Wally</a:t>
            </a: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para garantizar una experiencia satisfactoria para los usuarios y una gestión eficiente para los propietarios de las instalaciones</a:t>
            </a:r>
            <a:r>
              <a:rPr lang="es-ES" sz="1800" dirty="0"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.</a:t>
            </a:r>
            <a:endParaRPr lang="es-BO" sz="1800" dirty="0">
              <a:effectLst/>
              <a:latin typeface="Times New Roman" panose="02020603050405020304" pitchFamily="18" charset="0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956577" y="4965650"/>
            <a:ext cx="7806214" cy="1966942"/>
          </a:xfrm>
          <a:prstGeom prst="roundRect">
            <a:avLst>
              <a:gd name="adj" fmla="val 604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980584" y="5109812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348740" indent="5715" algn="just">
              <a:lnSpc>
                <a:spcPct val="150000"/>
              </a:lnSpc>
              <a:spcAft>
                <a:spcPts val="820"/>
              </a:spcAft>
            </a:pP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Desarrollar un sistema de información, para administrar, registrar y controlar el alquiler y la reservación de las canchas de </a:t>
            </a:r>
            <a:r>
              <a:rPr lang="es-E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Wally</a:t>
            </a: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.</a:t>
            </a:r>
            <a:endParaRPr lang="es-BO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35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3085" y="3226594"/>
            <a:ext cx="10984230" cy="1256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948"/>
              </a:lnSpc>
              <a:buNone/>
            </a:pPr>
            <a:r>
              <a:rPr lang="en-US" sz="720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Beneficios para los Usuarios</a:t>
            </a:r>
            <a:endParaRPr lang="en-US" sz="7200" u="sng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075" y="5283475"/>
            <a:ext cx="502682" cy="5026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20952" y="6150706"/>
            <a:ext cx="2519839" cy="942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Ubicación Conveniente</a:t>
            </a:r>
            <a:endParaRPr lang="en-US" sz="197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166" y="5184422"/>
            <a:ext cx="502682" cy="502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387836" y="6166748"/>
            <a:ext cx="2519839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Horarios Flexibles</a:t>
            </a:r>
            <a:endParaRPr lang="en-US" sz="197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1575" y="5184422"/>
            <a:ext cx="502682" cy="50268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92058" y="6039792"/>
            <a:ext cx="2519839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Instalaciones de Calidad</a:t>
            </a:r>
            <a:endParaRPr lang="en-US" sz="1979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2984" y="5283475"/>
            <a:ext cx="502682" cy="50268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596280" y="5979644"/>
            <a:ext cx="2519958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Experiencia Comunitaria</a:t>
            </a:r>
            <a:endParaRPr lang="en-US" sz="197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36"/>
              </a:lnSpc>
              <a:buNone/>
            </a:pPr>
            <a:r>
              <a:rPr lang="en-US" sz="600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Historias de Usuario</a:t>
            </a:r>
            <a:endParaRPr lang="en-US" sz="6000" u="sng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3" y="2319933"/>
            <a:ext cx="1104543" cy="176724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82" y="4087178"/>
            <a:ext cx="1104543" cy="1767245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81" y="5854422"/>
            <a:ext cx="1104543" cy="17672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BAB320-CEB1-44FC-97F9-80D7592C1F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32"/>
          <a:stretch/>
        </p:blipFill>
        <p:spPr>
          <a:xfrm>
            <a:off x="1419105" y="2458224"/>
            <a:ext cx="7371969" cy="53017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210" y="0"/>
            <a:ext cx="14630400" cy="8231267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-1408029" y="128826"/>
            <a:ext cx="6894429" cy="78724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indent="0">
              <a:lnSpc>
                <a:spcPts val="6047"/>
              </a:lnSpc>
              <a:buNone/>
            </a:pPr>
            <a:r>
              <a:rPr lang="en-US" sz="4838" b="1" u="sng" dirty="0">
                <a:solidFill>
                  <a:schemeClr val="bg1"/>
                </a:solidFill>
                <a:highlight>
                  <a:srgbClr val="000000"/>
                </a:highlight>
                <a:latin typeface="Syne" pitchFamily="34" charset="0"/>
                <a:ea typeface="Syne" pitchFamily="34" charset="-122"/>
                <a:cs typeface="Syne" pitchFamily="34" charset="-120"/>
              </a:rPr>
              <a:t>Diagrama de Casos de Uso</a:t>
            </a:r>
            <a:endParaRPr lang="en-US" sz="4838" u="sng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C66549-65DE-44EF-9726-0D396118C9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01"/>
          <a:stretch/>
        </p:blipFill>
        <p:spPr>
          <a:xfrm>
            <a:off x="5362609" y="0"/>
            <a:ext cx="9119580" cy="85444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0574" y="109081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/>
        </p:spPr>
      </p:sp>
      <p:sp>
        <p:nvSpPr>
          <p:cNvPr id="4" name="Text 1"/>
          <p:cNvSpPr/>
          <p:nvPr/>
        </p:nvSpPr>
        <p:spPr>
          <a:xfrm>
            <a:off x="1858647" y="14744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Diagrama de Clases y Despliegue</a:t>
            </a:r>
            <a:endParaRPr lang="en-US" sz="4860" u="sn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D4E78-1A01-47E0-AC54-497136DB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80" y="930443"/>
            <a:ext cx="6334006" cy="6947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1BD61D-35B5-4B02-BA24-164C2D0AF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663" y="930443"/>
            <a:ext cx="7466164" cy="68567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943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701754"/>
            <a:ext cx="662773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Conclusiones</a:t>
            </a:r>
            <a:endParaRPr lang="en-US" sz="4860" u="sng" dirty="0"/>
          </a:p>
        </p:txBody>
      </p:sp>
      <p:sp>
        <p:nvSpPr>
          <p:cNvPr id="6" name="Shape 2"/>
          <p:cNvSpPr/>
          <p:nvPr/>
        </p:nvSpPr>
        <p:spPr>
          <a:xfrm>
            <a:off x="6350437" y="212121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30102" y="2213729"/>
            <a:ext cx="19597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7152680" y="2121218"/>
            <a:ext cx="6613684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Oportunidad de </a:t>
            </a:r>
            <a:r>
              <a:rPr lang="en-US" sz="2430" b="1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Crecimiento</a:t>
            </a: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y rentable 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7152680" y="304085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Este proyecto tiene un gran potencial de crecimiento y expansión a largo plazo y q</a:t>
            </a: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ue es rentable y beneficioso para el clinete y propietario 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435542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42353" y="4447937"/>
            <a:ext cx="37147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7152680" y="4355425"/>
            <a:ext cx="528589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Facilidad</a:t>
            </a: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al C</a:t>
            </a:r>
            <a:r>
              <a:rPr lang="en-US" sz="2430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ontrolar</a:t>
            </a: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7152680" y="4889302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 </a:t>
            </a:r>
            <a:r>
              <a:rPr lang="en-US" sz="1944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ayudara</a:t>
            </a: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</a:t>
            </a: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gran </a:t>
            </a:r>
            <a:r>
              <a:rPr lang="en-US" sz="1944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medida</a:t>
            </a: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con el control de reserve de canchas  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214</Words>
  <Application>Microsoft Office PowerPoint</Application>
  <PresentationFormat>Custom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Swis721 Blk BT</vt:lpstr>
      <vt:lpstr>Syne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USUARIO</cp:lastModifiedBy>
  <cp:revision>8</cp:revision>
  <dcterms:created xsi:type="dcterms:W3CDTF">2024-07-03T15:08:38Z</dcterms:created>
  <dcterms:modified xsi:type="dcterms:W3CDTF">2024-07-05T02:04:20Z</dcterms:modified>
</cp:coreProperties>
</file>